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7B7C-F111-43C4-AF2D-0288D2298EE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82A-C2C5-432A-8A12-286EFC154D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018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7B7C-F111-43C4-AF2D-0288D2298EE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82A-C2C5-432A-8A12-286EFC154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48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7B7C-F111-43C4-AF2D-0288D2298EE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82A-C2C5-432A-8A12-286EFC154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42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7B7C-F111-43C4-AF2D-0288D2298EE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82A-C2C5-432A-8A12-286EFC154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63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7B7C-F111-43C4-AF2D-0288D2298EE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82A-C2C5-432A-8A12-286EFC154D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656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7B7C-F111-43C4-AF2D-0288D2298EE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82A-C2C5-432A-8A12-286EFC154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95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7B7C-F111-43C4-AF2D-0288D2298EE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82A-C2C5-432A-8A12-286EFC154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67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7B7C-F111-43C4-AF2D-0288D2298EE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82A-C2C5-432A-8A12-286EFC154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98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7B7C-F111-43C4-AF2D-0288D2298EE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82A-C2C5-432A-8A12-286EFC154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848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C27B7C-F111-43C4-AF2D-0288D2298EE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EB382A-C2C5-432A-8A12-286EFC154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46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C27B7C-F111-43C4-AF2D-0288D2298EE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EB382A-C2C5-432A-8A12-286EFC154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86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C27B7C-F111-43C4-AF2D-0288D2298EE6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EB382A-C2C5-432A-8A12-286EFC154D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7691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usan\Music\iTunes\iTunes%20Media\Music\Patrick%20Doyle\Eragon%20(Music%20from%20the%20Motion%20Picture)\04%20Ra'zac.m4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Eragon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Paolini</a:t>
            </a:r>
            <a:endParaRPr lang="en-US" dirty="0"/>
          </a:p>
        </p:txBody>
      </p:sp>
      <p:pic>
        <p:nvPicPr>
          <p:cNvPr id="5" name="04 Ra'zac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86844" y="3119844"/>
            <a:ext cx="851263" cy="8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15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3149">
        <p14:shred/>
      </p:transition>
    </mc:Choice>
    <mc:Fallback>
      <p:transition spd="slow" advTm="31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76" y="502276"/>
            <a:ext cx="1077961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 smtClean="0"/>
              <a:t>Find out in </a:t>
            </a:r>
            <a:r>
              <a:rPr lang="en-US" sz="13000" dirty="0" smtClean="0"/>
              <a:t>Christopher </a:t>
            </a:r>
            <a:r>
              <a:rPr lang="en-US" sz="13000" dirty="0" err="1" smtClean="0"/>
              <a:t>P</a:t>
            </a:r>
            <a:r>
              <a:rPr lang="en-US" sz="13000" dirty="0" err="1" smtClean="0"/>
              <a:t>aolinis</a:t>
            </a:r>
            <a:r>
              <a:rPr lang="en-US" sz="13000" dirty="0" smtClean="0"/>
              <a:t> </a:t>
            </a:r>
            <a:r>
              <a:rPr lang="en-US" sz="13000" dirty="0" err="1" smtClean="0"/>
              <a:t>Eragon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xmlns="" val="412798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1">
        <p:random/>
      </p:transition>
    </mc:Choice>
    <mc:Fallback>
      <p:transition spd="slow" advTm="2001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0017" y="0"/>
            <a:ext cx="792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14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32">
        <p:random/>
      </p:transition>
    </mc:Choice>
    <mc:Fallback>
      <p:transition spd="slow" advTm="4032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76" y="991673"/>
            <a:ext cx="95818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Eragon</a:t>
            </a:r>
            <a:r>
              <a:rPr lang="en-US" sz="8000" dirty="0" smtClean="0"/>
              <a:t> found a mysterious rock in the woods that is harder than diamond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377855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4089">
        <p14:switch dir="r"/>
      </p:transition>
    </mc:Choice>
    <mc:Fallback>
      <p:transition spd="slow" advTm="40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91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19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3951">
        <p14:prism/>
      </p:transition>
    </mc:Choice>
    <mc:Fallback>
      <p:transition spd="slow" advTm="39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584" y="3132834"/>
            <a:ext cx="10058400" cy="1450757"/>
          </a:xfrm>
        </p:spPr>
        <p:txBody>
          <a:bodyPr>
            <a:noAutofit/>
          </a:bodyPr>
          <a:lstStyle/>
          <a:p>
            <a:r>
              <a:rPr lang="en-US" sz="9600" dirty="0" smtClean="0"/>
              <a:t>Then the rock hatched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xmlns="" val="743971749"/>
      </p:ext>
    </p:extLst>
  </p:cSld>
  <p:clrMapOvr>
    <a:masterClrMapping/>
  </p:clrMapOvr>
  <p:transition spd="slow" advTm="3006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64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115">
        <p:random/>
      </p:transition>
    </mc:Choice>
    <mc:Fallback>
      <p:transition spd="slow" advTm="3115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0913" y="502276"/>
            <a:ext cx="111659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But </a:t>
            </a:r>
            <a:r>
              <a:rPr lang="en-US" sz="8800" dirty="0" err="1" smtClean="0"/>
              <a:t>Galbatorix</a:t>
            </a:r>
            <a:r>
              <a:rPr lang="en-US" sz="8800" dirty="0" smtClean="0"/>
              <a:t> and his inhuman </a:t>
            </a:r>
            <a:r>
              <a:rPr lang="en-US" sz="8800" dirty="0" err="1"/>
              <a:t>R</a:t>
            </a:r>
            <a:r>
              <a:rPr lang="en-US" sz="8800" dirty="0" err="1" smtClean="0"/>
              <a:t>a’zac</a:t>
            </a:r>
            <a:r>
              <a:rPr lang="en-US" sz="8800" dirty="0" smtClean="0"/>
              <a:t> want the dragon all for themselves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204724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957">
        <p:random/>
      </p:transition>
    </mc:Choice>
    <mc:Fallback>
      <p:transition spd="slow" advTm="4957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928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151">
        <p:random/>
      </p:transition>
    </mc:Choice>
    <mc:Fallback>
      <p:transition spd="slow" advTm="3151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66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934">
        <p:random/>
      </p:transition>
    </mc:Choice>
    <mc:Fallback>
      <p:transition spd="slow" advTm="2934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710" y="643944"/>
            <a:ext cx="115008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 smtClean="0"/>
              <a:t>Who will win? Good or Evil? 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xmlns="" val="327995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911">
        <p:random/>
      </p:transition>
    </mc:Choice>
    <mc:Fallback>
      <p:transition spd="slow" advTm="1911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308</TotalTime>
  <Words>46</Words>
  <Application>Microsoft Office PowerPoint</Application>
  <PresentationFormat>Custom</PresentationFormat>
  <Paragraphs>7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Eragon</vt:lpstr>
      <vt:lpstr>Slide 2</vt:lpstr>
      <vt:lpstr>Slide 3</vt:lpstr>
      <vt:lpstr>Then the rock hatched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Eragon</dc:title>
  <dc:creator>Susan</dc:creator>
  <cp:lastModifiedBy>Susan</cp:lastModifiedBy>
  <cp:revision>12</cp:revision>
  <dcterms:created xsi:type="dcterms:W3CDTF">2013-09-29T20:48:18Z</dcterms:created>
  <dcterms:modified xsi:type="dcterms:W3CDTF">2013-09-30T02:05:10Z</dcterms:modified>
</cp:coreProperties>
</file>